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62" r:id="rId3"/>
    <p:sldId id="256" r:id="rId4"/>
    <p:sldId id="263" r:id="rId5"/>
    <p:sldId id="264" r:id="rId6"/>
    <p:sldId id="265" r:id="rId7"/>
    <p:sldId id="266" r:id="rId8"/>
    <p:sldId id="267" r:id="rId9"/>
    <p:sldId id="268" r:id="rId10"/>
    <p:sldId id="270" r:id="rId11"/>
    <p:sldId id="271" r:id="rId12"/>
    <p:sldId id="272" r:id="rId13"/>
    <p:sldId id="275" r:id="rId14"/>
    <p:sldId id="286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8" r:id="rId25"/>
    <p:sldId id="285" r:id="rId2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23" autoAdjust="0"/>
    <p:restoredTop sz="94660"/>
  </p:normalViewPr>
  <p:slideViewPr>
    <p:cSldViewPr>
      <p:cViewPr varScale="1">
        <p:scale>
          <a:sx n="110" d="100"/>
          <a:sy n="110" d="100"/>
        </p:scale>
        <p:origin x="-178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01ACA-AE24-480A-B7BA-993F48B87C00}" type="datetimeFigureOut">
              <a:rPr lang="ko-KR" altLang="en-US" smtClean="0"/>
              <a:t>2021-02-26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307B-81AE-4A79-92DC-6C9FDDFFA9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0265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01ACA-AE24-480A-B7BA-993F48B87C00}" type="datetimeFigureOut">
              <a:rPr lang="ko-KR" altLang="en-US" smtClean="0"/>
              <a:t>2021-02-26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307B-81AE-4A79-92DC-6C9FDDFFA9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9379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01ACA-AE24-480A-B7BA-993F48B87C00}" type="datetimeFigureOut">
              <a:rPr lang="ko-KR" altLang="en-US" smtClean="0"/>
              <a:t>2021-02-26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307B-81AE-4A79-92DC-6C9FDDFFA9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8145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01ACA-AE24-480A-B7BA-993F48B87C00}" type="datetimeFigureOut">
              <a:rPr lang="ko-KR" altLang="en-US" smtClean="0"/>
              <a:t>2021-02-26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307B-81AE-4A79-92DC-6C9FDDFFA9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2192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01ACA-AE24-480A-B7BA-993F48B87C00}" type="datetimeFigureOut">
              <a:rPr lang="ko-KR" altLang="en-US" smtClean="0"/>
              <a:t>2021-02-26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307B-81AE-4A79-92DC-6C9FDDFFA9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4742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01ACA-AE24-480A-B7BA-993F48B87C00}" type="datetimeFigureOut">
              <a:rPr lang="ko-KR" altLang="en-US" smtClean="0"/>
              <a:t>2021-02-26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307B-81AE-4A79-92DC-6C9FDDFFA9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963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01ACA-AE24-480A-B7BA-993F48B87C00}" type="datetimeFigureOut">
              <a:rPr lang="ko-KR" altLang="en-US" smtClean="0"/>
              <a:t>2021-02-26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307B-81AE-4A79-92DC-6C9FDDFFA9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700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01ACA-AE24-480A-B7BA-993F48B87C00}" type="datetimeFigureOut">
              <a:rPr lang="ko-KR" altLang="en-US" smtClean="0"/>
              <a:t>2021-02-26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307B-81AE-4A79-92DC-6C9FDDFFA9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6713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01ACA-AE24-480A-B7BA-993F48B87C00}" type="datetimeFigureOut">
              <a:rPr lang="ko-KR" altLang="en-US" smtClean="0"/>
              <a:t>2021-02-26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307B-81AE-4A79-92DC-6C9FDDFFA9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071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01ACA-AE24-480A-B7BA-993F48B87C00}" type="datetimeFigureOut">
              <a:rPr lang="ko-KR" altLang="en-US" smtClean="0"/>
              <a:t>2021-02-26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307B-81AE-4A79-92DC-6C9FDDFFA9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6305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01ACA-AE24-480A-B7BA-993F48B87C00}" type="datetimeFigureOut">
              <a:rPr lang="ko-KR" altLang="en-US" smtClean="0"/>
              <a:t>2021-02-26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307B-81AE-4A79-92DC-6C9FDDFFA9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2407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800">
              <a:srgbClr val="7EBCFF"/>
            </a:gs>
            <a:gs pos="25602">
              <a:srgbClr val="77B5FF"/>
            </a:gs>
            <a:gs pos="39999">
              <a:srgbClr val="85C2FF"/>
            </a:gs>
            <a:gs pos="70000">
              <a:srgbClr val="C4D6EB"/>
            </a:gs>
            <a:gs pos="79000">
              <a:srgbClr val="E3E1F3"/>
            </a:gs>
            <a:gs pos="91240">
              <a:srgbClr val="EEE5F6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01ACA-AE24-480A-B7BA-993F48B87C00}" type="datetimeFigureOut">
              <a:rPr lang="ko-KR" altLang="en-US" smtClean="0"/>
              <a:t>2021-02-26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2307B-81AE-4A79-92DC-6C9FDDFFA9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7294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83" y="764704"/>
            <a:ext cx="9209083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31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784194" y="1600200"/>
            <a:ext cx="4902605" cy="4525963"/>
          </a:xfrm>
        </p:spPr>
        <p:txBody>
          <a:bodyPr/>
          <a:lstStyle/>
          <a:p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예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또는 허용 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buNone/>
            </a:pP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연달아 터치 해주세요 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30882"/>
            <a:ext cx="338865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659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779912" y="1600200"/>
            <a:ext cx="4906888" cy="4525963"/>
          </a:xfrm>
        </p:spPr>
        <p:txBody>
          <a:bodyPr/>
          <a:lstStyle/>
          <a:p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생년월일을 입력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입력후 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계속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터치 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80"/>
            <a:ext cx="3779912" cy="6807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43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23928" y="1600200"/>
            <a:ext cx="4762872" cy="4525963"/>
          </a:xfrm>
        </p:spPr>
        <p:txBody>
          <a:bodyPr/>
          <a:lstStyle/>
          <a:p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파란색 버튼 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buNone/>
            </a:pP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계정만들기 눌러주세요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6387" name="Picture 3" descr="C:\Users\첨단중앙\Desktop\KakaoTalk_20210218_105254047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" y="-459433"/>
            <a:ext cx="3755368" cy="771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1351892" y="2196238"/>
            <a:ext cx="1656184" cy="14401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100" dirty="0" smtClean="0"/>
              <a:t>lee0000@gmail.com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22784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491880" y="1166018"/>
            <a:ext cx="5194920" cy="4525963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계정 생성이 완료되면 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buNone/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자동을 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zoom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앱이 재실행 됩니다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재실행 되지 않을시 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buNone/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직접 다시 재실행 해주세요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buNone/>
            </a:pP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buNone/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왼쪽 화면은 앱 실행 첫 화면입니다 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8434" name="Picture 2" descr="C:\Users\첨단중앙\Desktop\KakaoTalk_20210218_1052540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70" y="0"/>
            <a:ext cx="33363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01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수고하셨습니다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 ^^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7901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347864" y="0"/>
            <a:ext cx="5276324" cy="1143000"/>
          </a:xfrm>
        </p:spPr>
        <p:txBody>
          <a:bodyPr/>
          <a:lstStyle/>
          <a:p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2.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초대하기 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397998" y="1268760"/>
            <a:ext cx="5288801" cy="4857403"/>
          </a:xfrm>
        </p:spPr>
        <p:txBody>
          <a:bodyPr>
            <a:normAutofit fontScale="92500" lnSpcReduction="20000"/>
          </a:bodyPr>
          <a:lstStyle/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개요 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실전편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3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정해진 시간내에 전달해야 하기에 이해 난이도가 가장 쉬운 방법으로 안내해 드립니다</a:t>
            </a:r>
            <a:r>
              <a:rPr lang="en-US" altLang="ko-KR" sz="3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3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초대하는 방법은 여러가지가 있습니다</a:t>
            </a:r>
            <a:r>
              <a:rPr lang="en-US" altLang="ko-KR" sz="3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3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각자 편한 방법은 이시간 이후에 개인적으로</a:t>
            </a:r>
            <a:r>
              <a:rPr lang="en-US" altLang="ko-KR" sz="3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... </a:t>
            </a:r>
          </a:p>
        </p:txBody>
      </p:sp>
      <p:pic>
        <p:nvPicPr>
          <p:cNvPr id="19458" name="Picture 2" descr="C:\Users\첨단중앙\Desktop\KakaoTalk_20210218_1052540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135" y="0"/>
            <a:ext cx="3397999" cy="69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76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379792" y="2852936"/>
            <a:ext cx="5266928" cy="4525963"/>
          </a:xfrm>
        </p:spPr>
        <p:txBody>
          <a:bodyPr/>
          <a:lstStyle/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주황색 아이콘 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buNone/>
            </a:pP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‘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새 회의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’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터치 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5" name="Picture 2" descr="C:\Users\첨단중앙\Desktop\KakaoTalk_20210218_1052540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135" y="0"/>
            <a:ext cx="3397999" cy="69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807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63888" y="2924944"/>
            <a:ext cx="5267092" cy="4525963"/>
          </a:xfrm>
        </p:spPr>
        <p:txBody>
          <a:bodyPr/>
          <a:lstStyle/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회의 시작 터치 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buNone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0482" name="Picture 2" descr="C:\Users\첨단중앙\Desktop\KakaoTalk_20210218_1124534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19708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72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491880" y="1600200"/>
            <a:ext cx="5194920" cy="4525963"/>
          </a:xfrm>
        </p:spPr>
        <p:txBody>
          <a:bodyPr/>
          <a:lstStyle/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전면카메라가 켜지면서 내 얼굴이 화면에 나옵니다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화면 하단 오른쪽에 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buNone/>
            </a:pP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참가자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’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터치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1506" name="Picture 2" descr="C:\Users\첨단중앙\Desktop\KakaoTalk_20210218_112453464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13"/>
            <a:ext cx="3491880" cy="717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24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347863" y="2492896"/>
            <a:ext cx="5338937" cy="4525963"/>
          </a:xfrm>
        </p:spPr>
        <p:txBody>
          <a:bodyPr/>
          <a:lstStyle/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왼쪽 하단 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초대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버튼 터치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2530" name="Picture 2" descr="C:\Users\첨단중앙\Desktop\KakaoTalk_20210218_112453464_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347863" cy="68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11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1. Zoom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가입하기 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셀리더는 방을 개설하기 위해 필수적으로</a:t>
            </a: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buNone/>
            </a:pP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Zoom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가입이 필요합니다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가입 계정은 편의상 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google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계정으로 진행할 예정입니다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이미 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zoom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에 가입하셨거나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스스로 가입이 가능하신분은 어려움을 겪는 다른 리더분들을 도와서 함께해주시길 바랍니다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6441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454738" y="1600200"/>
            <a:ext cx="5232062" cy="4525963"/>
          </a:xfrm>
        </p:spPr>
        <p:txBody>
          <a:bodyPr/>
          <a:lstStyle/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메시지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또는 카카오톡</a:t>
            </a: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메시지 터치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3554" name="Picture 2" descr="C:\Users\첨단중앙\Desktop\KakaoTalk_20210218_112453464_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3454738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98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422876" y="1600200"/>
            <a:ext cx="5263924" cy="4525963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검색에서 맡으신 셀원</a:t>
            </a: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이름 검색 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다중선택 가능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셀원이 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10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명이면 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10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명 모두 한꺼번에 체크할수 있습니다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marL="0" indent="0">
              <a:buNone/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4578" name="Picture 2" descr="C:\Users\첨단중앙\Desktop\KakaoTalk_20210218_112453464_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13"/>
            <a:ext cx="3339493" cy="686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539552" y="2348880"/>
            <a:ext cx="1656184" cy="1440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 smtClean="0"/>
              <a:t>010-0000-0000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4801529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336324" y="1600200"/>
            <a:ext cx="5350475" cy="4525963"/>
          </a:xfrm>
        </p:spPr>
        <p:txBody>
          <a:bodyPr/>
          <a:lstStyle/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이름을 누르면 체크가 됩니다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초대할사람 모두 터치 후 완료 터치 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5602" name="Picture 2" descr="C:\Users\첨단중앙\Desktop\KakaoTalk_20210218_112453464_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363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539552" y="2654164"/>
            <a:ext cx="1656184" cy="1440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 smtClean="0"/>
              <a:t>010-0000-0000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04493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707904" y="2343528"/>
            <a:ext cx="5266929" cy="4525963"/>
          </a:xfrm>
        </p:spPr>
        <p:txBody>
          <a:bodyPr>
            <a:normAutofit lnSpcReduction="10000"/>
          </a:bodyPr>
          <a:lstStyle/>
          <a:p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Zoom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초대 화면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buNone/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생성된메시지를 전송합니다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6626" name="Picture 2" descr="C:\Users\첨단중앙\Desktop\KakaoTalk_20210218_112453464_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39" y="-315415"/>
            <a:ext cx="2785840" cy="565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C:\Users\첨단중앙\Desktop\KakaoTalk_20210218_112453464_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157" y="-315416"/>
            <a:ext cx="2752356" cy="565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268772" y="61876"/>
            <a:ext cx="1296144" cy="1440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50" dirty="0" smtClean="0"/>
              <a:t>010-0000-0000</a:t>
            </a:r>
            <a:endParaRPr lang="ko-KR" altLang="en-US" sz="1050" dirty="0"/>
          </a:p>
        </p:txBody>
      </p:sp>
      <p:sp>
        <p:nvSpPr>
          <p:cNvPr id="7" name="직사각형 6"/>
          <p:cNvSpPr/>
          <p:nvPr/>
        </p:nvSpPr>
        <p:spPr>
          <a:xfrm>
            <a:off x="3042580" y="53250"/>
            <a:ext cx="1296144" cy="1440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50" dirty="0" smtClean="0"/>
              <a:t>010-0000-0000</a:t>
            </a:r>
            <a:endParaRPr lang="ko-KR" altLang="en-US" sz="1050" dirty="0"/>
          </a:p>
        </p:txBody>
      </p:sp>
    </p:spTree>
    <p:extLst>
      <p:ext uri="{BB962C8B-B14F-4D97-AF65-F5344CB8AC3E}">
        <p14:creationId xmlns:p14="http://schemas.microsoft.com/office/powerpoint/2010/main" val="385081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24406" y="1600200"/>
            <a:ext cx="5162394" cy="4525963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하단 탭중 왼쪽 첫번째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두번째 보이는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오디오연결 </a:t>
            </a: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비디오시작 </a:t>
            </a: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★중요★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buNone/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매번 꼭 눌러주셔야 내 얼굴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내 목소리가 상대방에게 들립니다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7650" name="Picture 2" descr="C:\Users\첨단중앙\Desktop\KakaoTalk_20210218_1147431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1"/>
            <a:ext cx="3595904" cy="739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79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*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참고사항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참여 하는 셀원들은 가입할 필요는 없습니다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0" indent="0">
              <a:buNone/>
            </a:pP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</a:p>
          <a:p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셀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원들은 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Zoom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앱을 설치만 해도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</a:p>
          <a:p>
            <a:pPr marL="0" indent="0">
              <a:buNone/>
            </a:pP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초대문자를 통해 참여 가능합니다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buNone/>
            </a:pP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buNone/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★스마트폰에서는 한 화면에 최대 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명까지 볼 수 있습니다</a:t>
            </a:r>
            <a:r>
              <a:rPr lang="en-US" altLang="ko-KR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buNone/>
            </a:pP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16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80920" cy="408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95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800">
              <a:srgbClr val="7EBCFF"/>
            </a:gs>
            <a:gs pos="25602">
              <a:srgbClr val="77B5FF"/>
            </a:gs>
            <a:gs pos="39999">
              <a:srgbClr val="85C2FF"/>
            </a:gs>
            <a:gs pos="70000">
              <a:srgbClr val="C4D6EB"/>
            </a:gs>
            <a:gs pos="79000">
              <a:srgbClr val="E3E1F3"/>
            </a:gs>
            <a:gs pos="91240">
              <a:srgbClr val="EEE5F6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432496" y="1600200"/>
            <a:ext cx="4531992" cy="4525963"/>
          </a:xfrm>
        </p:spPr>
        <p:txBody>
          <a:bodyPr/>
          <a:lstStyle/>
          <a:p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Google play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앱 실행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Zoom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검색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해당 앱 다운로드</a:t>
            </a: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4685032" cy="6881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6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95936" y="1600200"/>
            <a:ext cx="4690864" cy="4525963"/>
          </a:xfrm>
        </p:spPr>
        <p:txBody>
          <a:bodyPr/>
          <a:lstStyle/>
          <a:p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Zoom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아이콘 확인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앱 실행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8195" name="Picture 3" descr="C:\Users\첨단중앙\Desktop\KakaoTalk_20210218_104750977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851920" cy="688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9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635896" y="1600200"/>
            <a:ext cx="5050904" cy="4525963"/>
          </a:xfrm>
        </p:spPr>
        <p:txBody>
          <a:bodyPr/>
          <a:lstStyle/>
          <a:p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오른쪽 하단에 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buNone/>
            </a:pP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로그인 버튼 누르세요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9220" name="Picture 4" descr="C:\Users\첨단중앙\Desktop\KakaoTalk_20210218_104750977_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37171" cy="731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51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3779912" y="1600200"/>
            <a:ext cx="4906888" cy="4525963"/>
          </a:xfrm>
        </p:spPr>
        <p:txBody>
          <a:bodyPr/>
          <a:lstStyle/>
          <a:p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Google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버튼 터치 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2" y="13320"/>
            <a:ext cx="3481214" cy="69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21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067944" y="1600200"/>
            <a:ext cx="4618856" cy="4525963"/>
          </a:xfrm>
        </p:spPr>
        <p:txBody>
          <a:bodyPr/>
          <a:lstStyle/>
          <a:p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Google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아이디 또는 휴대전화번호를 입력하세요 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buNone/>
            </a:pP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(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이미 아이디가 입력이 되있는 경우도 있습니다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</a:p>
          <a:p>
            <a:pPr marL="0" indent="0">
              <a:buNone/>
            </a:pP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입력후 터치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1268" name="Picture 4" descr="C:\Users\첨단중앙\Desktop\KakaoTalk_20210218_105254047_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95935" cy="776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58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732629" y="1196752"/>
            <a:ext cx="4978896" cy="4525963"/>
          </a:xfrm>
        </p:spPr>
        <p:txBody>
          <a:bodyPr/>
          <a:lstStyle/>
          <a:p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Google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비밀번호 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buNone/>
            </a:pP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입력  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다음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버튼 터치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셀리더로 방을 개설하기 위해서 꼭 필요한 단계입니다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2291" name="Picture 3" descr="C:\Users\첨단중앙\Desktop\KakaoTalk_20210218_105254047_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3418"/>
            <a:ext cx="3729812" cy="766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51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3073</TotalTime>
  <Words>306</Words>
  <Application>Microsoft Office PowerPoint</Application>
  <PresentationFormat>화면 슬라이드 쇼(4:3)</PresentationFormat>
  <Paragraphs>109</Paragraphs>
  <Slides>25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26" baseType="lpstr">
      <vt:lpstr>Office 테마</vt:lpstr>
      <vt:lpstr>PowerPoint 프레젠테이션</vt:lpstr>
      <vt:lpstr>1. Zoom 가입하기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수고하셨습니다. ^^</vt:lpstr>
      <vt:lpstr>2. 초대하기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*참고사항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첨단중앙</dc:creator>
  <cp:lastModifiedBy>user</cp:lastModifiedBy>
  <cp:revision>21</cp:revision>
  <dcterms:created xsi:type="dcterms:W3CDTF">2021-02-16T01:12:24Z</dcterms:created>
  <dcterms:modified xsi:type="dcterms:W3CDTF">2021-02-26T06:34:21Z</dcterms:modified>
</cp:coreProperties>
</file>